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RUMO À ESCOLA SABATINA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À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32D67C-D0ED-41F7-9E8B-031854209E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unidos com </a:t>
            </a:r>
          </a:p>
          <a:p>
            <a:r>
              <a:rPr lang="pt-BR" dirty="0"/>
              <a:t>o povo de Jesus, </a:t>
            </a:r>
          </a:p>
          <a:p>
            <a:r>
              <a:rPr lang="pt-BR" dirty="0"/>
              <a:t>Pela fé andemos </a:t>
            </a:r>
          </a:p>
          <a:p>
            <a:r>
              <a:rPr lang="pt-BR" dirty="0"/>
              <a:t>na divina luz; </a:t>
            </a:r>
          </a:p>
        </p:txBody>
      </p:sp>
    </p:spTree>
    <p:extLst>
      <p:ext uri="{BB962C8B-B14F-4D97-AF65-F5344CB8AC3E}">
        <p14:creationId xmlns:p14="http://schemas.microsoft.com/office/powerpoint/2010/main" val="3667986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À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C442E6A-B2BD-4D53-B888-E4FA4E0E9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coroa vem depois</a:t>
            </a:r>
          </a:p>
          <a:p>
            <a:r>
              <a:rPr lang="pt-BR" dirty="0"/>
              <a:t>da amarga cruz. </a:t>
            </a:r>
          </a:p>
          <a:p>
            <a:r>
              <a:rPr lang="pt-BR" dirty="0"/>
              <a:t>Não voltemos para trás!</a:t>
            </a:r>
          </a:p>
        </p:txBody>
      </p:sp>
    </p:spTree>
    <p:extLst>
      <p:ext uri="{BB962C8B-B14F-4D97-AF65-F5344CB8AC3E}">
        <p14:creationId xmlns:p14="http://schemas.microsoft.com/office/powerpoint/2010/main" val="11385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À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Prontamente às armas </a:t>
            </a:r>
          </a:p>
          <a:p>
            <a:r>
              <a:rPr lang="pt-BR" dirty="0"/>
              <a:t>vamos nos chegar, </a:t>
            </a:r>
          </a:p>
          <a:p>
            <a:r>
              <a:rPr lang="pt-BR" dirty="0"/>
              <a:t>E a bandeira do </a:t>
            </a:r>
          </a:p>
          <a:p>
            <a:r>
              <a:rPr lang="pt-BR" dirty="0"/>
              <a:t>Senhor já desfraldar;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À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Pela honra e glória </a:t>
            </a:r>
          </a:p>
          <a:p>
            <a:r>
              <a:rPr lang="pt-BR" dirty="0" err="1"/>
              <a:t>dEle</a:t>
            </a:r>
            <a:r>
              <a:rPr lang="pt-BR" dirty="0"/>
              <a:t> batalhar; </a:t>
            </a:r>
          </a:p>
          <a:p>
            <a:r>
              <a:rPr lang="pt-BR" dirty="0"/>
              <a:t>Não voltemos para trás!</a:t>
            </a:r>
          </a:p>
        </p:txBody>
      </p:sp>
    </p:spTree>
    <p:extLst>
      <p:ext uri="{BB962C8B-B14F-4D97-AF65-F5344CB8AC3E}">
        <p14:creationId xmlns:p14="http://schemas.microsoft.com/office/powerpoint/2010/main" val="4003858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À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2E302C3-5210-46C2-9829-1E008E5AFF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Dai louvor, dai louvor, </a:t>
            </a:r>
          </a:p>
          <a:p>
            <a:r>
              <a:rPr lang="pt-BR" dirty="0"/>
              <a:t>aclamai, exaltai </a:t>
            </a:r>
          </a:p>
          <a:p>
            <a:r>
              <a:rPr lang="pt-BR" dirty="0"/>
              <a:t>Ao Senhor, ao Senhor, </a:t>
            </a:r>
          </a:p>
          <a:p>
            <a:r>
              <a:rPr lang="pt-BR" dirty="0"/>
              <a:t>Criador da Terra e Céus!</a:t>
            </a:r>
          </a:p>
        </p:txBody>
      </p:sp>
    </p:spTree>
    <p:extLst>
      <p:ext uri="{BB962C8B-B14F-4D97-AF65-F5344CB8AC3E}">
        <p14:creationId xmlns:p14="http://schemas.microsoft.com/office/powerpoint/2010/main" val="1447445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À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32D67C-D0ED-41F7-9E8B-031854209E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unidos com </a:t>
            </a:r>
          </a:p>
          <a:p>
            <a:r>
              <a:rPr lang="pt-BR" dirty="0"/>
              <a:t>o povo de Jesus, </a:t>
            </a:r>
          </a:p>
          <a:p>
            <a:r>
              <a:rPr lang="pt-BR" dirty="0"/>
              <a:t>Pela fé andemos </a:t>
            </a:r>
          </a:p>
          <a:p>
            <a:r>
              <a:rPr lang="pt-BR" dirty="0"/>
              <a:t>na divina luz; </a:t>
            </a:r>
          </a:p>
        </p:txBody>
      </p:sp>
    </p:spTree>
    <p:extLst>
      <p:ext uri="{BB962C8B-B14F-4D97-AF65-F5344CB8AC3E}">
        <p14:creationId xmlns:p14="http://schemas.microsoft.com/office/powerpoint/2010/main" val="1479400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À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C442E6A-B2BD-4D53-B888-E4FA4E0E96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coroa vem depois</a:t>
            </a:r>
          </a:p>
          <a:p>
            <a:r>
              <a:rPr lang="pt-BR" dirty="0"/>
              <a:t>da amarga cruz. </a:t>
            </a:r>
          </a:p>
          <a:p>
            <a:r>
              <a:rPr lang="pt-BR" dirty="0"/>
              <a:t>Não voltemos para trás!</a:t>
            </a:r>
          </a:p>
        </p:txBody>
      </p:sp>
    </p:spTree>
    <p:extLst>
      <p:ext uri="{BB962C8B-B14F-4D97-AF65-F5344CB8AC3E}">
        <p14:creationId xmlns:p14="http://schemas.microsoft.com/office/powerpoint/2010/main" val="288822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À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na Escola Sabatina </a:t>
            </a:r>
          </a:p>
          <a:p>
            <a:r>
              <a:rPr lang="pt-BR" dirty="0"/>
              <a:t>quero estar, </a:t>
            </a:r>
          </a:p>
          <a:p>
            <a:r>
              <a:rPr lang="pt-BR" dirty="0"/>
              <a:t>Para as armas aprender </a:t>
            </a:r>
          </a:p>
          <a:p>
            <a:r>
              <a:rPr lang="pt-BR" dirty="0"/>
              <a:t>a manejar. </a:t>
            </a:r>
          </a:p>
        </p:txBody>
      </p:sp>
    </p:spTree>
    <p:extLst>
      <p:ext uri="{BB962C8B-B14F-4D97-AF65-F5344CB8AC3E}">
        <p14:creationId xmlns:p14="http://schemas.microsoft.com/office/powerpoint/2010/main" val="2644843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À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depois, no campo, </a:t>
            </a:r>
          </a:p>
          <a:p>
            <a:r>
              <a:rPr lang="pt-BR" dirty="0"/>
              <a:t>fora batalhar; </a:t>
            </a:r>
          </a:p>
          <a:p>
            <a:r>
              <a:rPr lang="pt-BR" dirty="0"/>
              <a:t>Não voltemos para trás! </a:t>
            </a:r>
          </a:p>
        </p:txBody>
      </p:sp>
    </p:spTree>
    <p:extLst>
      <p:ext uri="{BB962C8B-B14F-4D97-AF65-F5344CB8AC3E}">
        <p14:creationId xmlns:p14="http://schemas.microsoft.com/office/powerpoint/2010/main" val="3455495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À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2E302C3-5210-46C2-9829-1E008E5AFF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Dai louvor, dai louvor, </a:t>
            </a:r>
          </a:p>
          <a:p>
            <a:r>
              <a:rPr lang="pt-BR" dirty="0"/>
              <a:t>aclamai, exaltai </a:t>
            </a:r>
          </a:p>
          <a:p>
            <a:r>
              <a:rPr lang="pt-BR" dirty="0"/>
              <a:t>Ao Senhor, ao Senhor, </a:t>
            </a:r>
          </a:p>
          <a:p>
            <a:r>
              <a:rPr lang="pt-BR" dirty="0"/>
              <a:t>Criador da Terra e Céus!</a:t>
            </a:r>
          </a:p>
        </p:txBody>
      </p:sp>
    </p:spTree>
    <p:extLst>
      <p:ext uri="{BB962C8B-B14F-4D97-AF65-F5344CB8AC3E}">
        <p14:creationId xmlns:p14="http://schemas.microsoft.com/office/powerpoint/2010/main" val="777464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209</Words>
  <Application>Microsoft Office PowerPoint</Application>
  <PresentationFormat>Apresentação na tela (16:9)</PresentationFormat>
  <Paragraphs>58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BentonSans Black</vt:lpstr>
      <vt:lpstr>BentonSans Bold</vt:lpstr>
      <vt:lpstr>BentonSans Regular</vt:lpstr>
      <vt:lpstr>Calibri</vt:lpstr>
      <vt:lpstr>Tema do Office</vt:lpstr>
      <vt:lpstr>RUMO À ESCOLA SABATINA</vt:lpstr>
      <vt:lpstr>RUMO À ESCOLA SABATINA</vt:lpstr>
      <vt:lpstr>RUMO À ESCOLA SABATINA</vt:lpstr>
      <vt:lpstr>RUMO À ESCOLA SABATINA</vt:lpstr>
      <vt:lpstr>RUMO À ESCOLA SABATINA</vt:lpstr>
      <vt:lpstr>RUMO À ESCOLA SABATINA</vt:lpstr>
      <vt:lpstr>RUMO À ESCOLA SABATINA</vt:lpstr>
      <vt:lpstr>RUMO À ESCOLA SABATINA</vt:lpstr>
      <vt:lpstr>RUMO À ESCOLA SABATINA</vt:lpstr>
      <vt:lpstr>RUMO À ESCOLA SABATINA</vt:lpstr>
      <vt:lpstr>RUMO À ESCOLA SABATINA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2019-06-12T21:42:54Z</dcterms:modified>
</cp:coreProperties>
</file>

<file path=docProps/thumbnail.jpeg>
</file>